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3004800" cy="9753600"/>
  <p:notesSz cx="6858000" cy="9144000"/>
  <p:embeddedFontLst>
    <p:embeddedFont>
      <p:font typeface="Helvetica Neue Light" panose="02000403000000020004" pitchFamily="2" charset="0"/>
      <p:regular r:id="rId20"/>
      <p:bold r:id="rId21"/>
      <p:italic r:id="rId22"/>
      <p:boldItalic r:id="rId23"/>
    </p:embeddedFont>
    <p:embeddedFont>
      <p:font typeface="Merriweather Sans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+jBfl1qXut61G/eHSEzr1Vo5f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82" d="100"/>
          <a:sy n="82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 descr="pg_00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 descr="pg_0010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 descr="pg_001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 descr="pg_0012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g_0013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 descr="pg_0014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lat_nobars.mp4" descr="flat_nobars.mp4">
            <a:hlinkClick r:id="" action="ppaction://media"/>
            <a:extLst>
              <a:ext uri="{FF2B5EF4-FFF2-40B4-BE49-F238E27FC236}">
                <a16:creationId xmlns:a16="http://schemas.microsoft.com/office/drawing/2014/main" id="{64A59068-7A04-0034-1C23-54E945F4C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6902" y="2194996"/>
            <a:ext cx="5572150" cy="3714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 descr="pg_0016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ump05_nobars.mp4" descr="bump05_nobars.mp4">
            <a:hlinkClick r:id="" action="ppaction://media"/>
            <a:extLst>
              <a:ext uri="{FF2B5EF4-FFF2-40B4-BE49-F238E27FC236}">
                <a16:creationId xmlns:a16="http://schemas.microsoft.com/office/drawing/2014/main" id="{706D060B-0B4C-3E56-0D28-3CDB5DD83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6904" y="2045781"/>
            <a:ext cx="5531125" cy="3687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 descr="pg_0015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ump10_nobars.mp4" descr="bump10_nobars.mp4">
            <a:hlinkClick r:id="" action="ppaction://media"/>
            <a:extLst>
              <a:ext uri="{FF2B5EF4-FFF2-40B4-BE49-F238E27FC236}">
                <a16:creationId xmlns:a16="http://schemas.microsoft.com/office/drawing/2014/main" id="{76A57DA6-8198-BFAC-06B4-1DAB1802F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02400" y="2059123"/>
            <a:ext cx="5528549" cy="3685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 descr="pg_0017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 descr="pg_0002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 descr="pg_0003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 descr="pg_0004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 descr="pg_000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 descr="pg_0006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 descr="pg_0007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 descr="pg_0008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13004800" cy="975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004800" cy="975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Custom</PresentationFormat>
  <Paragraphs>0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Helvetica Neue Light</vt:lpstr>
      <vt:lpstr>Merriweather Sans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Bhargav Samineni</cp:lastModifiedBy>
  <cp:revision>2</cp:revision>
  <dcterms:modified xsi:type="dcterms:W3CDTF">2022-05-11T23:01:20Z</dcterms:modified>
</cp:coreProperties>
</file>